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43F44B-60A0-4372-8F10-0B63F20F1D5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EA7366-A9FF-4DB7-8A74-359F9BA798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410" y="2564904"/>
            <a:ext cx="7772400" cy="1735833"/>
          </a:xfrm>
        </p:spPr>
        <p:txBody>
          <a:bodyPr/>
          <a:lstStyle/>
          <a:p>
            <a:r>
              <a:rPr lang="ru-RU" sz="4800" dirty="0" smtClean="0"/>
              <a:t>Отчет ВО «</a:t>
            </a:r>
            <a:r>
              <a:rPr lang="ru-RU" sz="4800" dirty="0" err="1" smtClean="0"/>
              <a:t>Эндорфины</a:t>
            </a:r>
            <a:r>
              <a:rPr lang="ru-RU" sz="4800" dirty="0" smtClean="0"/>
              <a:t>» за 2022/2023 учебный год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7944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Министерство здравоохранения Российской Федерации</a:t>
            </a:r>
          </a:p>
          <a:p>
            <a:pPr algn="ctr"/>
            <a:r>
              <a:rPr lang="ru-RU" dirty="0" smtClean="0"/>
              <a:t>Федеральное государственное бюджетное образовательное учреждения</a:t>
            </a:r>
          </a:p>
          <a:p>
            <a:pPr algn="ctr"/>
            <a:r>
              <a:rPr lang="ru-RU" dirty="0" smtClean="0"/>
              <a:t>Высшего образования</a:t>
            </a:r>
          </a:p>
          <a:p>
            <a:pPr algn="ctr"/>
            <a:r>
              <a:rPr lang="ru-RU" dirty="0" smtClean="0"/>
              <a:t>Читинская государственная медицинская академия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34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4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Сентябрь-октябрь - "Усы, лапы, хвост" - благотворительная акция помощи бездомным животным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un9-60.userapi.com/impg/CwPL7zmuHyGQFRFPLb9w2OByhDXNUCZRonfiRg/RszM0b9iKzk.jpg?size=901x1600&amp;quality=95&amp;sign=f131c474cdfff42144e8cdda9525bee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4286"/>
          <a:stretch/>
        </p:blipFill>
        <p:spPr bwMode="auto">
          <a:xfrm>
            <a:off x="5508104" y="1988840"/>
            <a:ext cx="283846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9.userapi.com/impg/YDW57EXY5H0M-wdv4RjHmruQ71WnzyodFbs8zw/bd5orbfzlqE.jpg?size=1600x900&amp;quality=95&amp;sign=100b13edbe7d9724c6e28ac9efe5cac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r="18913"/>
          <a:stretch/>
        </p:blipFill>
        <p:spPr bwMode="auto">
          <a:xfrm>
            <a:off x="941831" y="1988840"/>
            <a:ext cx="431763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3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26 октября - Участие в акции психологической поддержки пациентов, получающих амбулаторное лечение в Краевом онкологическом диспансере</a:t>
            </a:r>
          </a:p>
        </p:txBody>
      </p:sp>
      <p:pic>
        <p:nvPicPr>
          <p:cNvPr id="1026" name="Picture 2" descr="https://sun9-39.userapi.com/impg/iA3lAiAawvac_KtPIC-9can6lBgjDfZsqr_utw/jiOHPkTiUl4.jpg?size=1600x1200&amp;quality=95&amp;sign=b351a822fa62729189dd90395a554d4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700808"/>
            <a:ext cx="5976664" cy="44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0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Ноябрь-декабрь - "Подари радость" - благотворительная акция для Социального приюта Забайкальского края</a:t>
            </a:r>
          </a:p>
        </p:txBody>
      </p:sp>
      <p:pic>
        <p:nvPicPr>
          <p:cNvPr id="3" name="Picture 2" descr="http://pic.rutubelist.ru/user/3e/a8/3ea8627a505f6a5e3487fa234dfa1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7" y="1916832"/>
            <a:ext cx="4274670" cy="4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5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марта - участие в организации и проведении </a:t>
            </a:r>
            <a:r>
              <a:rPr lang="ru-RU" dirty="0" err="1"/>
              <a:t>флешмоба</a:t>
            </a:r>
            <a:r>
              <a:rPr lang="ru-RU" dirty="0"/>
              <a:t>, посвященного образованию Забайкальского края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04156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4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18 марта - организация и проведение урока в рамках Школы юного медика</a:t>
            </a:r>
          </a:p>
        </p:txBody>
      </p:sp>
      <p:pic>
        <p:nvPicPr>
          <p:cNvPr id="3" name="Picture 2" descr="https://sun9-26.userapi.com/impg/XQaR7OfMcZMGq5AwyOdhXzJqKMjC_JrSY7_UJA/sm1FNi5-nmw.jpg?size=2560x1920&amp;quality=95&amp;sign=4b2bdae444e560adcf9347bea3fced4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6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8 апреля - организация и проведение спортивной площадки "Карусель" для школьников и студентов ЧГМА в рамках мероприятия "Академия ЗОЖ"</a:t>
            </a:r>
            <a:endParaRPr lang="ru-RU" dirty="0"/>
          </a:p>
        </p:txBody>
      </p:sp>
      <p:pic>
        <p:nvPicPr>
          <p:cNvPr id="2050" name="Picture 2" descr="https://sun9-5.userapi.com/impg/ezyVPC3DzYNDDH8cpJt8slxL5eolermCmUkrXQ/rikt5Vch3RA.jpg?size=1600x1200&amp;quality=96&amp;sign=d81922d056cfb151f0ccb8266111256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2200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7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620688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Онлайн: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Апрель - </a:t>
            </a:r>
            <a:r>
              <a:rPr lang="ru-RU" dirty="0"/>
              <a:t>участие в конкурсе научно-популярных видеороликов в рамках </a:t>
            </a:r>
            <a:r>
              <a:rPr lang="en-US" dirty="0" smtClean="0"/>
              <a:t>XIII </a:t>
            </a:r>
            <a:r>
              <a:rPr lang="ru-RU" dirty="0" smtClean="0"/>
              <a:t>молодежной премии "Вруби </a:t>
            </a:r>
            <a:r>
              <a:rPr lang="ru-RU" dirty="0"/>
              <a:t>науку на </a:t>
            </a:r>
            <a:r>
              <a:rPr lang="ru-RU" dirty="0" smtClean="0"/>
              <a:t>полную!»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7 апреля - акция посвященная Дню здоровья - распространение информации о профилактике респираторных инфекций, вредных привычек, о пользе физкультуры и правильного 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17 </a:t>
            </a:r>
            <a:r>
              <a:rPr lang="ru-RU" dirty="0"/>
              <a:t>апреля - разработка и распространение информационного материала, посвященного Международному дню борьбы с гемофилией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20 </a:t>
            </a:r>
            <a:r>
              <a:rPr lang="ru-RU" dirty="0"/>
              <a:t>апреля - Национальный день донора в России - информационная акция и донорство крови в течение </a:t>
            </a:r>
            <a:r>
              <a:rPr lang="ru-RU" dirty="0" smtClean="0"/>
              <a:t>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17 мая – Всемирный день борьбы с артериальной гипертонией  </a:t>
            </a:r>
            <a:r>
              <a:rPr lang="ru-RU" dirty="0"/>
              <a:t>Тема Всемирного дня борьбы с артериальной гипертонией 2023 — «Точно измеряйте свое кровяное давление, контролируйте его, живите дольше».</a:t>
            </a:r>
          </a:p>
        </p:txBody>
      </p:sp>
    </p:spTree>
    <p:extLst>
      <p:ext uri="{BB962C8B-B14F-4D97-AF65-F5344CB8AC3E}">
        <p14:creationId xmlns:p14="http://schemas.microsoft.com/office/powerpoint/2010/main" val="2178936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</TotalTime>
  <Words>163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Отчет ВО «Эндорфины» за 2022/2023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ВО «Эндорфины» за 2022/2023 учебный год</dc:title>
  <dc:creator>Katja_2002@outlook.com</dc:creator>
  <cp:lastModifiedBy>Katja_2002@outlook.com</cp:lastModifiedBy>
  <cp:revision>3</cp:revision>
  <dcterms:created xsi:type="dcterms:W3CDTF">2023-05-18T04:37:46Z</dcterms:created>
  <dcterms:modified xsi:type="dcterms:W3CDTF">2023-05-18T06:54:46Z</dcterms:modified>
</cp:coreProperties>
</file>